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Medium-regular.fntdata"/><Relationship Id="rId26" Type="http://schemas.openxmlformats.org/officeDocument/2006/relationships/customXml" Target="../customXml/item3.xml"/><Relationship Id="rId21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Italic.fntdata"/><Relationship Id="rId25" Type="http://schemas.openxmlformats.org/officeDocument/2006/relationships/customXml" Target="../customXml/item2.xml"/><Relationship Id="rId20" Type="http://schemas.openxmlformats.org/officeDocument/2006/relationships/font" Target="fonts/MontserratMedium-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font" Target="fonts/Montserrat-bold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bold.fntdata"/><Relationship Id="rId22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27ea96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27ea96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827ea96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827ea96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827ea96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827ea96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827ea968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827ea96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b14ad88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b14ad88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827ea968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827ea96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827ea96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827ea96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Relationship Id="rId4" Type="http://schemas.openxmlformats.org/officeDocument/2006/relationships/image" Target="../media/image3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808250"/>
            <a:ext cx="4792200" cy="832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Snowball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37125" y="374725"/>
            <a:ext cx="57357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snowball?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Features of snowball.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data is secured?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is a snowball used?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Why should we use snowball?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should we use snowball?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Snowball pricing.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96950" y="4048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Snowball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37550" y="1125450"/>
            <a:ext cx="5350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Physical storage devices.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Transfer of large amounts of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Transfer large amounts of data to save time and money.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create jobs, track data, and track the status of our jobs.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975" y="2335250"/>
            <a:ext cx="23622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77300" y="39480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Snowball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747625" y="1225925"/>
            <a:ext cx="5239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vailable in 50 TB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model.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ransfer large amounts of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Enforced encryption to safeguard our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purchase and maintain their own hardware devices.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596950" y="43497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security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938500" y="1246025"/>
            <a:ext cx="4727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Secured using the AWS Key Management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S3 and our on-premise data storage location.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Securing and protecting our data in transit.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647150" y="334500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Snowball use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807900" y="1285975"/>
            <a:ext cx="4747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Large amount of data stored locally.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Move that data to the cloud.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 on the internet.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ecause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of security reasons.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717475" y="394775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Snowball use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938500" y="1255725"/>
            <a:ext cx="71721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Many industries: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Airlines.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VFX houses.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Studios.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Banks.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Hospitals.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875" y="3947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225" y="31767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title"/>
          </p:nvPr>
        </p:nvSpPr>
        <p:spPr>
          <a:xfrm>
            <a:off x="647175" y="465125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snowball works?</a:t>
            </a:r>
            <a:endParaRPr/>
          </a:p>
        </p:txBody>
      </p:sp>
      <p:sp>
        <p:nvSpPr>
          <p:cNvPr id="206" name="Google Shape;206;p43"/>
          <p:cNvSpPr txBox="1"/>
          <p:nvPr>
            <p:ph idx="1" type="body"/>
          </p:nvPr>
        </p:nvSpPr>
        <p:spPr>
          <a:xfrm>
            <a:off x="747650" y="1386325"/>
            <a:ext cx="54807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Process of sending data using snowball.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Physical device will arrive at our location.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launch the Snowball client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Choose the data sources.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125" y="3033575"/>
            <a:ext cx="2610850" cy="146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Snowball pricing</a:t>
            </a:r>
            <a:endParaRPr/>
          </a:p>
        </p:txBody>
      </p:sp>
      <p:sp>
        <p:nvSpPr>
          <p:cNvPr id="213" name="Google Shape;213;p44"/>
          <p:cNvSpPr txBox="1"/>
          <p:nvPr>
            <p:ph idx="1" type="body"/>
          </p:nvPr>
        </p:nvSpPr>
        <p:spPr>
          <a:xfrm>
            <a:off x="865000" y="1386425"/>
            <a:ext cx="53535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Pricing of the snowball is cheap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One-fifth of the cost given by other providers.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Very useful.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transfer huge data securely.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F1A63171-E2AB-4655-BA94-A090EE4CBFE0}"/>
</file>

<file path=customXml/itemProps2.xml><?xml version="1.0" encoding="utf-8"?>
<ds:datastoreItem xmlns:ds="http://schemas.openxmlformats.org/officeDocument/2006/customXml" ds:itemID="{EFD99C74-425D-4594-8BC7-FC647CE870E0}"/>
</file>

<file path=customXml/itemProps3.xml><?xml version="1.0" encoding="utf-8"?>
<ds:datastoreItem xmlns:ds="http://schemas.openxmlformats.org/officeDocument/2006/customXml" ds:itemID="{5FBAC07A-9207-4629-A980-39486DE9C8BA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